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77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7511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5275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040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1749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0650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959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2603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790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9588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5346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0535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E452AF-DB57-45B3-8950-B03A9108B17D}" type="datetimeFigureOut">
              <a:rPr kumimoji="1" lang="ja-JP" altLang="en-US" smtClean="0"/>
              <a:t>2026/2/27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5C060A-C396-46DD-A27F-149103F837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6614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パソコンの画面&#10;&#10;AI 生成コンテンツは誤りを含む可能性があります。">
            <a:extLst>
              <a:ext uri="{FF2B5EF4-FFF2-40B4-BE49-F238E27FC236}">
                <a16:creationId xmlns:a16="http://schemas.microsoft.com/office/drawing/2014/main" id="{44D0FBB2-775B-44CB-5007-636F4B277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5214" cy="685800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3840315-1A62-86B4-3B75-A280ACA0F102}"/>
              </a:ext>
            </a:extLst>
          </p:cNvPr>
          <p:cNvSpPr txBox="1"/>
          <p:nvPr/>
        </p:nvSpPr>
        <p:spPr>
          <a:xfrm>
            <a:off x="942398" y="1162916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071EEAF-0982-118A-7A40-60DA58BAF9BA}"/>
              </a:ext>
            </a:extLst>
          </p:cNvPr>
          <p:cNvSpPr txBox="1"/>
          <p:nvPr/>
        </p:nvSpPr>
        <p:spPr>
          <a:xfrm>
            <a:off x="3056948" y="2432917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2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A5DA76A-8E14-B07B-CDC2-4177044ED604}"/>
              </a:ext>
            </a:extLst>
          </p:cNvPr>
          <p:cNvSpPr txBox="1"/>
          <p:nvPr/>
        </p:nvSpPr>
        <p:spPr>
          <a:xfrm>
            <a:off x="4663498" y="3518767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3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6EDB59D-82D8-3850-38FC-C91CEE6076FA}"/>
              </a:ext>
            </a:extLst>
          </p:cNvPr>
          <p:cNvSpPr txBox="1"/>
          <p:nvPr/>
        </p:nvSpPr>
        <p:spPr>
          <a:xfrm>
            <a:off x="7876598" y="4210917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4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431CD1B-6935-49AE-34A2-AF1AD658A2CC}"/>
              </a:ext>
            </a:extLst>
          </p:cNvPr>
          <p:cNvSpPr txBox="1"/>
          <p:nvPr/>
        </p:nvSpPr>
        <p:spPr>
          <a:xfrm>
            <a:off x="5546148" y="299316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5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48E1D77-265E-6C45-FD3E-3E9EF5C31F96}"/>
              </a:ext>
            </a:extLst>
          </p:cNvPr>
          <p:cNvSpPr txBox="1"/>
          <p:nvPr/>
        </p:nvSpPr>
        <p:spPr>
          <a:xfrm>
            <a:off x="5806498" y="1347582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6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EC51D48-BE16-8DA7-A0B4-1E6B792828E8}"/>
              </a:ext>
            </a:extLst>
          </p:cNvPr>
          <p:cNvSpPr txBox="1"/>
          <p:nvPr/>
        </p:nvSpPr>
        <p:spPr>
          <a:xfrm>
            <a:off x="7507721" y="2147166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7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A22CD32B-7913-97A6-7E66-AB4CA45250F2}"/>
              </a:ext>
            </a:extLst>
          </p:cNvPr>
          <p:cNvSpPr txBox="1"/>
          <p:nvPr/>
        </p:nvSpPr>
        <p:spPr>
          <a:xfrm>
            <a:off x="7507721" y="2737716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8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9A6CC30-18DE-8AA3-D3AD-709FDD1DCEF7}"/>
              </a:ext>
            </a:extLst>
          </p:cNvPr>
          <p:cNvSpPr txBox="1"/>
          <p:nvPr/>
        </p:nvSpPr>
        <p:spPr>
          <a:xfrm>
            <a:off x="6447848" y="4257781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9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09869A9A-6946-F5F8-CC82-21FB206F3841}"/>
              </a:ext>
            </a:extLst>
          </p:cNvPr>
          <p:cNvSpPr txBox="1"/>
          <p:nvPr/>
        </p:nvSpPr>
        <p:spPr>
          <a:xfrm>
            <a:off x="6985433" y="4257781"/>
            <a:ext cx="441902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10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1282DB8-9426-E8E7-F604-FDDAB3935D0C}"/>
              </a:ext>
            </a:extLst>
          </p:cNvPr>
          <p:cNvSpPr txBox="1"/>
          <p:nvPr/>
        </p:nvSpPr>
        <p:spPr>
          <a:xfrm>
            <a:off x="6501534" y="5919324"/>
            <a:ext cx="441902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11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04F8DF0-4EFF-57F2-326F-29013F957069}"/>
              </a:ext>
            </a:extLst>
          </p:cNvPr>
          <p:cNvSpPr txBox="1"/>
          <p:nvPr/>
        </p:nvSpPr>
        <p:spPr>
          <a:xfrm>
            <a:off x="6722485" y="5248381"/>
            <a:ext cx="441902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12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B47D0CC1-8F56-929F-1182-A7DF8877B96F}"/>
              </a:ext>
            </a:extLst>
          </p:cNvPr>
          <p:cNvSpPr txBox="1"/>
          <p:nvPr/>
        </p:nvSpPr>
        <p:spPr>
          <a:xfrm>
            <a:off x="8061036" y="2981431"/>
            <a:ext cx="441902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13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225B34A-2F2F-B0E5-37BD-60045089E552}"/>
              </a:ext>
            </a:extLst>
          </p:cNvPr>
          <p:cNvSpPr txBox="1"/>
          <p:nvPr/>
        </p:nvSpPr>
        <p:spPr>
          <a:xfrm>
            <a:off x="7381472" y="5919324"/>
            <a:ext cx="441902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14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B1F335D-3469-E5AD-F1EF-015596E8D325}"/>
              </a:ext>
            </a:extLst>
          </p:cNvPr>
          <p:cNvSpPr txBox="1"/>
          <p:nvPr/>
        </p:nvSpPr>
        <p:spPr>
          <a:xfrm>
            <a:off x="2951091" y="4975331"/>
            <a:ext cx="441902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15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008EAB77-8E2D-1B00-8DB5-9134A2C78C61}"/>
              </a:ext>
            </a:extLst>
          </p:cNvPr>
          <p:cNvSpPr txBox="1"/>
          <p:nvPr/>
        </p:nvSpPr>
        <p:spPr>
          <a:xfrm>
            <a:off x="7281285" y="3568487"/>
            <a:ext cx="441902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16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8C03C2B2-A2A0-D872-0902-86F1B771D782}"/>
              </a:ext>
            </a:extLst>
          </p:cNvPr>
          <p:cNvSpPr txBox="1"/>
          <p:nvPr/>
        </p:nvSpPr>
        <p:spPr>
          <a:xfrm>
            <a:off x="7281285" y="3262609"/>
            <a:ext cx="441902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17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F404DAA9-02B4-590A-460F-7819EF8C8F5C}"/>
              </a:ext>
            </a:extLst>
          </p:cNvPr>
          <p:cNvSpPr txBox="1"/>
          <p:nvPr/>
        </p:nvSpPr>
        <p:spPr>
          <a:xfrm>
            <a:off x="8153833" y="4741399"/>
            <a:ext cx="441902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18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9409F269-982D-445E-7139-2AB37461BE96}"/>
              </a:ext>
            </a:extLst>
          </p:cNvPr>
          <p:cNvCxnSpPr>
            <a:cxnSpLocks/>
          </p:cNvCxnSpPr>
          <p:nvPr/>
        </p:nvCxnSpPr>
        <p:spPr>
          <a:xfrm>
            <a:off x="6943436" y="1841500"/>
            <a:ext cx="0" cy="2260600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D0AC774A-6580-D548-656D-0F2CA297D25F}"/>
              </a:ext>
            </a:extLst>
          </p:cNvPr>
          <p:cNvSpPr txBox="1"/>
          <p:nvPr/>
        </p:nvSpPr>
        <p:spPr>
          <a:xfrm>
            <a:off x="5990936" y="1781875"/>
            <a:ext cx="1033030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Choc</a:t>
            </a:r>
            <a:r>
              <a:rPr kumimoji="1" lang="ja-JP" altLang="en-US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版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6656B95B-2B3E-A4D4-00EA-E135F2F9AC59}"/>
              </a:ext>
            </a:extLst>
          </p:cNvPr>
          <p:cNvSpPr txBox="1"/>
          <p:nvPr/>
        </p:nvSpPr>
        <p:spPr>
          <a:xfrm>
            <a:off x="6907646" y="1781875"/>
            <a:ext cx="84281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MX</a:t>
            </a:r>
            <a:r>
              <a:rPr kumimoji="1" lang="ja-JP" altLang="en-US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版</a:t>
            </a:r>
          </a:p>
        </p:txBody>
      </p:sp>
    </p:spTree>
    <p:extLst>
      <p:ext uri="{BB962C8B-B14F-4D97-AF65-F5344CB8AC3E}">
        <p14:creationId xmlns:p14="http://schemas.microsoft.com/office/powerpoint/2010/main" val="216514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屋内, テーブル, タイル張り, 時計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0DCDD214-7855-2914-6F23-54CD03D7D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0DD52A8-7598-D04D-ADE6-C53C95C5EF23}"/>
              </a:ext>
            </a:extLst>
          </p:cNvPr>
          <p:cNvSpPr txBox="1"/>
          <p:nvPr/>
        </p:nvSpPr>
        <p:spPr>
          <a:xfrm>
            <a:off x="2278755" y="247564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0EA8E56-6C60-E219-528E-79A36E0DA27F}"/>
              </a:ext>
            </a:extLst>
          </p:cNvPr>
          <p:cNvSpPr txBox="1"/>
          <p:nvPr/>
        </p:nvSpPr>
        <p:spPr>
          <a:xfrm>
            <a:off x="6290686" y="2948854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2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7C4F392-AD83-8356-D164-F64F17CE42C1}"/>
              </a:ext>
            </a:extLst>
          </p:cNvPr>
          <p:cNvSpPr txBox="1"/>
          <p:nvPr/>
        </p:nvSpPr>
        <p:spPr>
          <a:xfrm>
            <a:off x="4476173" y="2096366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3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1389F29-E322-6E58-9059-956A3A632F69}"/>
              </a:ext>
            </a:extLst>
          </p:cNvPr>
          <p:cNvSpPr txBox="1"/>
          <p:nvPr/>
        </p:nvSpPr>
        <p:spPr>
          <a:xfrm>
            <a:off x="3918961" y="1250579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4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DE0C383-AF1A-7D51-8338-6C316A698238}"/>
              </a:ext>
            </a:extLst>
          </p:cNvPr>
          <p:cNvSpPr txBox="1"/>
          <p:nvPr/>
        </p:nvSpPr>
        <p:spPr>
          <a:xfrm>
            <a:off x="3999923" y="2948854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5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A0670DB-F49C-35D5-0AC6-2F6EBB11C7DC}"/>
              </a:ext>
            </a:extLst>
          </p:cNvPr>
          <p:cNvSpPr txBox="1"/>
          <p:nvPr/>
        </p:nvSpPr>
        <p:spPr>
          <a:xfrm>
            <a:off x="5439786" y="4782417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6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64C2A67-8867-E38B-3C76-EB58F2BD5388}"/>
              </a:ext>
            </a:extLst>
          </p:cNvPr>
          <p:cNvSpPr txBox="1"/>
          <p:nvPr/>
        </p:nvSpPr>
        <p:spPr>
          <a:xfrm>
            <a:off x="4362161" y="4782417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7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F740C36-8980-A08D-AD65-01D02EAC73AA}"/>
              </a:ext>
            </a:extLst>
          </p:cNvPr>
          <p:cNvSpPr txBox="1"/>
          <p:nvPr/>
        </p:nvSpPr>
        <p:spPr>
          <a:xfrm>
            <a:off x="4737677" y="3783363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8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FF1F2D12-6AD0-9FB5-088B-799AFABE5F6B}"/>
              </a:ext>
            </a:extLst>
          </p:cNvPr>
          <p:cNvSpPr txBox="1"/>
          <p:nvPr/>
        </p:nvSpPr>
        <p:spPr>
          <a:xfrm>
            <a:off x="5528686" y="3783363"/>
            <a:ext cx="368877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9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017205E1-FF88-64FB-3BBB-AC5B8F875AD9}"/>
              </a:ext>
            </a:extLst>
          </p:cNvPr>
          <p:cNvSpPr txBox="1"/>
          <p:nvPr/>
        </p:nvSpPr>
        <p:spPr>
          <a:xfrm>
            <a:off x="6353175" y="4782417"/>
            <a:ext cx="468313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10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9F5AE11-7281-6E6C-3B99-30D5B9EFFA23}"/>
              </a:ext>
            </a:extLst>
          </p:cNvPr>
          <p:cNvSpPr txBox="1"/>
          <p:nvPr/>
        </p:nvSpPr>
        <p:spPr>
          <a:xfrm>
            <a:off x="6191250" y="5549179"/>
            <a:ext cx="468313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11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C48E8BA-97B9-528D-ADA5-3344424669EC}"/>
              </a:ext>
            </a:extLst>
          </p:cNvPr>
          <p:cNvSpPr txBox="1"/>
          <p:nvPr/>
        </p:nvSpPr>
        <p:spPr>
          <a:xfrm>
            <a:off x="4134643" y="5549179"/>
            <a:ext cx="468313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12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F8D4A602-FD15-B63A-B458-CD25F1AF18E2}"/>
              </a:ext>
            </a:extLst>
          </p:cNvPr>
          <p:cNvSpPr txBox="1"/>
          <p:nvPr/>
        </p:nvSpPr>
        <p:spPr>
          <a:xfrm>
            <a:off x="2078037" y="3232461"/>
            <a:ext cx="925644" cy="369332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13/14</a:t>
            </a:r>
            <a:endParaRPr kumimoji="1" lang="ja-JP" altLang="en-US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71340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タイル床とタイル壁があるレストルーム&#10;&#10;AI 生成コンテンツは誤りを含む可能性があります。">
            <a:extLst>
              <a:ext uri="{FF2B5EF4-FFF2-40B4-BE49-F238E27FC236}">
                <a16:creationId xmlns:a16="http://schemas.microsoft.com/office/drawing/2014/main" id="{B83A9BD8-AE64-05D1-7275-939466198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" y="0"/>
            <a:ext cx="9142250" cy="68580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ED4CBB3-A653-BB84-AD02-B17B8616DE44}"/>
              </a:ext>
            </a:extLst>
          </p:cNvPr>
          <p:cNvSpPr txBox="1"/>
          <p:nvPr/>
        </p:nvSpPr>
        <p:spPr>
          <a:xfrm>
            <a:off x="2272405" y="2858616"/>
            <a:ext cx="556520" cy="646331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sz="3600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1</a:t>
            </a:r>
            <a:endParaRPr kumimoji="1" lang="ja-JP" altLang="en-US" sz="3600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53A9355-F5BD-063C-162E-CC33E9BAE040}"/>
              </a:ext>
            </a:extLst>
          </p:cNvPr>
          <p:cNvSpPr txBox="1"/>
          <p:nvPr/>
        </p:nvSpPr>
        <p:spPr>
          <a:xfrm>
            <a:off x="3529705" y="5706591"/>
            <a:ext cx="556520" cy="646331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sz="3600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2</a:t>
            </a:r>
            <a:endParaRPr kumimoji="1" lang="ja-JP" altLang="en-US" sz="3600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B47552B-D80B-D380-5183-1FF98E4A7636}"/>
              </a:ext>
            </a:extLst>
          </p:cNvPr>
          <p:cNvSpPr txBox="1"/>
          <p:nvPr/>
        </p:nvSpPr>
        <p:spPr>
          <a:xfrm>
            <a:off x="5057777" y="5706591"/>
            <a:ext cx="556520" cy="646331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kumimoji="1" lang="en-US" altLang="ja-JP" sz="3600" b="1" dirty="0">
                <a:solidFill>
                  <a:schemeClr val="bg1"/>
                </a:solidFill>
                <a:effectLst>
                  <a:glow rad="228600">
                    <a:schemeClr val="tx1">
                      <a:alpha val="40000"/>
                    </a:schemeClr>
                  </a:glow>
                </a:effectLst>
              </a:rPr>
              <a:t>3</a:t>
            </a:r>
            <a:endParaRPr kumimoji="1" lang="ja-JP" altLang="en-US" sz="3600" b="1" dirty="0">
              <a:solidFill>
                <a:schemeClr val="bg1"/>
              </a:solidFill>
              <a:effectLst>
                <a:glow rad="228600">
                  <a:schemeClr val="tx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62218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</TotalTime>
  <Words>38</Words>
  <Application>Microsoft Office PowerPoint</Application>
  <PresentationFormat>画面に合わせる (4:3)</PresentationFormat>
  <Paragraphs>36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Sota Horiguchi</dc:creator>
  <cp:lastModifiedBy>Sota Horiguchi</cp:lastModifiedBy>
  <cp:revision>3</cp:revision>
  <dcterms:created xsi:type="dcterms:W3CDTF">2026-02-27T08:17:28Z</dcterms:created>
  <dcterms:modified xsi:type="dcterms:W3CDTF">2026-02-27T09:07:42Z</dcterms:modified>
</cp:coreProperties>
</file>

<file path=docProps/thumbnail.jpeg>
</file>